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1" r:id="rId7"/>
    <p:sldId id="260" r:id="rId8"/>
    <p:sldId id="270" r:id="rId9"/>
    <p:sldId id="265" r:id="rId10"/>
    <p:sldId id="271" r:id="rId11"/>
    <p:sldId id="263" r:id="rId12"/>
    <p:sldId id="262" r:id="rId13"/>
    <p:sldId id="264" r:id="rId14"/>
    <p:sldId id="26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36D1DF3-D370-4F41-B0DC-98568BBE5F4F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4A38E0C-1B47-4670-A89E-7FB0EB2EE25F}" type="presOf" srcId="{F8679C0B-F980-4B4B-8C23-EF3A499F069A}" destId="{9566D266-6127-4C3D-A292-0D3BE1C1D6E8}" srcOrd="0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0507FB9-6211-4278-8FE6-9F594C4629BD}" type="presOf" srcId="{F8679C0B-F980-4B4B-8C23-EF3A499F069A}" destId="{9566D266-6127-4C3D-A292-0D3BE1C1D6E8}" srcOrd="0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497D49F-74D6-4BD6-A99B-64CF34F7920E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46703518-5E5D-47C0-BE83-D68D7E129F9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74E4A-7A8F-4598-BB69-9F6F5EB2B29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A0074-3D11-401B-B2B7-027DB14C8CB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23464C4-9A0C-44A5-B663-AFA8C7BB540F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0EA4DC7-B6B0-4A04-93EF-75809C50416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0F9FA093-243D-473D-94B1-71AD85DAF7C7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7D3D8D8-EF40-4F61-BF1B-2853F95E22C5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373480D-C197-487C-A0FB-71D48DB582F0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image" Target="../media/image33.jpeg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11.xml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openxmlformats.org/officeDocument/2006/relationships/image" Target="../media/image39.jpeg"/><Relationship Id="rId18" Type="http://schemas.openxmlformats.org/officeDocument/2006/relationships/image" Target="../media/image42.jpeg"/><Relationship Id="rId3" Type="http://schemas.openxmlformats.org/officeDocument/2006/relationships/image" Target="../media/image1.jpeg"/><Relationship Id="rId7" Type="http://schemas.openxmlformats.org/officeDocument/2006/relationships/diagramColors" Target="../diagrams/colors12.xml"/><Relationship Id="rId12" Type="http://schemas.openxmlformats.org/officeDocument/2006/relationships/image" Target="../media/image38.jpeg"/><Relationship Id="rId1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4.emf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12.xml"/><Relationship Id="rId11" Type="http://schemas.openxmlformats.org/officeDocument/2006/relationships/image" Target="../media/image37.jpeg"/><Relationship Id="rId5" Type="http://schemas.openxmlformats.org/officeDocument/2006/relationships/diagramLayout" Target="../diagrams/layout12.xml"/><Relationship Id="rId15" Type="http://schemas.openxmlformats.org/officeDocument/2006/relationships/oleObject" Target="../embeddings/oleObject1.bin"/><Relationship Id="rId10" Type="http://schemas.openxmlformats.org/officeDocument/2006/relationships/image" Target="../media/image36.jpeg"/><Relationship Id="rId4" Type="http://schemas.openxmlformats.org/officeDocument/2006/relationships/diagramData" Target="../diagrams/data12.xml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13" Type="http://schemas.openxmlformats.org/officeDocument/2006/relationships/image" Target="../media/image46.jpg"/><Relationship Id="rId3" Type="http://schemas.openxmlformats.org/officeDocument/2006/relationships/image" Target="../media/image1.jpeg"/><Relationship Id="rId7" Type="http://schemas.openxmlformats.org/officeDocument/2006/relationships/diagramColors" Target="../diagrams/colors13.xml"/><Relationship Id="rId12" Type="http://schemas.openxmlformats.org/officeDocument/2006/relationships/image" Target="../media/image4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diagramQuickStyle" Target="../diagrams/quickStyle13.xml"/><Relationship Id="rId11" Type="http://schemas.openxmlformats.org/officeDocument/2006/relationships/oleObject" Target="../embeddings/oleObject2.bin"/><Relationship Id="rId5" Type="http://schemas.openxmlformats.org/officeDocument/2006/relationships/diagramLayout" Target="../diagrams/layout13.xml"/><Relationship Id="rId10" Type="http://schemas.openxmlformats.org/officeDocument/2006/relationships/image" Target="../media/image45.jpeg"/><Relationship Id="rId4" Type="http://schemas.openxmlformats.org/officeDocument/2006/relationships/diagramData" Target="../diagrams/data13.xml"/><Relationship Id="rId9" Type="http://schemas.openxmlformats.org/officeDocument/2006/relationships/image" Target="../media/image44.jpeg"/><Relationship Id="rId1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8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6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5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2.jp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1.jpg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20.jpg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19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2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26.jpg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25.jpg"/><Relationship Id="rId4" Type="http://schemas.openxmlformats.org/officeDocument/2006/relationships/diagramLayout" Target="../diagrams/layout9.xml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837827" y="603765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547287" y="2529017"/>
            <a:ext cx="2965621" cy="2075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В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85047" y="3063512"/>
            <a:ext cx="966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23" y="1414507"/>
            <a:ext cx="3273452" cy="37357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8764" y="7688"/>
            <a:ext cx="800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«Творчество без границ»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336" y="2823591"/>
            <a:ext cx="3293409" cy="374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3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258" y="2825313"/>
            <a:ext cx="2987488" cy="31480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80" y="109499"/>
            <a:ext cx="2962556" cy="31687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746" y="3504871"/>
            <a:ext cx="2987488" cy="31677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770" y="1495985"/>
            <a:ext cx="2987488" cy="31687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47858" y="109499"/>
            <a:ext cx="6400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«Наши победы!»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97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0" y="-9662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95" y="161351"/>
            <a:ext cx="2244028" cy="2164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308" y="2326327"/>
            <a:ext cx="2163625" cy="21257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627" y="3389197"/>
            <a:ext cx="2173207" cy="21111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319" y="111148"/>
            <a:ext cx="3025491" cy="18326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462" y="4520391"/>
            <a:ext cx="2140696" cy="21111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656" y="4496511"/>
            <a:ext cx="2173327" cy="2132800"/>
          </a:xfrm>
          <a:prstGeom prst="rect">
            <a:avLst/>
          </a:prstGeom>
        </p:spPr>
      </p:pic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21510"/>
              </p:ext>
            </p:extLst>
          </p:nvPr>
        </p:nvGraphicFramePr>
        <p:xfrm>
          <a:off x="305435" y="3425156"/>
          <a:ext cx="2173327" cy="2190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Acrobat Document" r:id="rId15" imgW="5667139" imgH="8019997" progId="AcroExch.Document.11">
                  <p:embed/>
                </p:oleObj>
              </mc:Choice>
              <mc:Fallback>
                <p:oleObj name="Acrobat Document" r:id="rId15" imgW="5667139" imgH="801999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05435" y="3425156"/>
                        <a:ext cx="2173327" cy="21904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217" y="1243839"/>
            <a:ext cx="2292527" cy="22159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09" y="2071295"/>
            <a:ext cx="2379619" cy="1865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2705" y="-16360"/>
            <a:ext cx="6952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«Наши награды»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6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628" y="714722"/>
            <a:ext cx="3064809" cy="32138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026" y="714722"/>
            <a:ext cx="3045336" cy="3187303"/>
          </a:xfrm>
          <a:prstGeom prst="rect">
            <a:avLst/>
          </a:prstGeom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9355284"/>
              </p:ext>
            </p:extLst>
          </p:nvPr>
        </p:nvGraphicFramePr>
        <p:xfrm>
          <a:off x="110774" y="3431663"/>
          <a:ext cx="2390786" cy="1961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Acrobat Document" r:id="rId11" imgW="8019943" imgH="5667255" progId="AcroExch.Document.11">
                  <p:embed/>
                </p:oleObj>
              </mc:Choice>
              <mc:Fallback>
                <p:oleObj name="Acrobat Document" r:id="rId11" imgW="8019943" imgH="5667255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0774" y="3431663"/>
                        <a:ext cx="2390786" cy="19616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004" y="2196903"/>
            <a:ext cx="3023455" cy="31963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280" y="4609059"/>
            <a:ext cx="2388703" cy="19149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61765" y="-116275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«Наши работы»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24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85047" y="3063512"/>
            <a:ext cx="966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СПАСИБО ЗА ВНИМАНИЕ!</a:t>
            </a:r>
            <a:endParaRPr lang="ru-RU" sz="54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3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590684968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5318" y="1411941"/>
            <a:ext cx="68848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Наши воспитанники принимают активное участие в Международных, Всероссийских, Республиканских и Городских конкурсах. И становятся победителями и  призёрами, проявляя </a:t>
            </a:r>
            <a:r>
              <a:rPr lang="ru-RU" sz="3200" dirty="0">
                <a:solidFill>
                  <a:schemeClr val="tx2"/>
                </a:solidFill>
                <a:latin typeface="Comic Sans MS" panose="030F0702030302020204" pitchFamily="66" charset="0"/>
              </a:rPr>
              <a:t>всю свою фантазию</a:t>
            </a:r>
            <a:r>
              <a:rPr lang="ru-RU" sz="32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, активность</a:t>
            </a:r>
            <a:r>
              <a:rPr lang="ru-RU" sz="3200" dirty="0">
                <a:solidFill>
                  <a:schemeClr val="tx2"/>
                </a:solidFill>
                <a:latin typeface="Comic Sans MS" panose="030F0702030302020204" pitchFamily="66" charset="0"/>
              </a:rPr>
              <a:t>, целеустремлённость и </a:t>
            </a:r>
            <a:r>
              <a:rPr lang="ru-RU" sz="32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трудолюбие.</a:t>
            </a:r>
            <a:endParaRPr lang="ru-RU" sz="32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40523485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606" y="1102658"/>
            <a:ext cx="3801035" cy="28238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343" y="3801694"/>
            <a:ext cx="3264904" cy="2823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31" y="637504"/>
            <a:ext cx="2253503" cy="26625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99" y="425943"/>
            <a:ext cx="2253503" cy="26625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4660" y="135831"/>
            <a:ext cx="7542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</a:t>
            </a:r>
            <a:r>
              <a:rPr lang="ru-RU" sz="48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Абилимпикс</a:t>
            </a:r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-дети»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06" y="3699447"/>
            <a:ext cx="3223235" cy="28783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622" y="4439450"/>
            <a:ext cx="2940283" cy="218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53" y="838685"/>
            <a:ext cx="2392538" cy="31226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866" y="1861759"/>
            <a:ext cx="2500258" cy="31421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96" y="2829946"/>
            <a:ext cx="2359440" cy="314216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92512" y="-59754"/>
            <a:ext cx="63562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>
                <a:solidFill>
                  <a:schemeClr val="tx2"/>
                </a:solidFill>
                <a:latin typeface="Comic Sans MS" panose="030F0702030302020204" pitchFamily="66" charset="0"/>
              </a:rPr>
              <a:t>«</a:t>
            </a:r>
            <a:r>
              <a:rPr lang="ru-RU" sz="4800" dirty="0" err="1">
                <a:solidFill>
                  <a:schemeClr val="tx2"/>
                </a:solidFill>
                <a:latin typeface="Comic Sans MS" panose="030F0702030302020204" pitchFamily="66" charset="0"/>
              </a:rPr>
              <a:t>Абилимпикс</a:t>
            </a:r>
            <a:r>
              <a:rPr lang="ru-RU" sz="4800" dirty="0">
                <a:solidFill>
                  <a:schemeClr val="tx2"/>
                </a:solidFill>
                <a:latin typeface="Comic Sans MS" panose="030F0702030302020204" pitchFamily="66" charset="0"/>
              </a:rPr>
              <a:t>-дети»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313" y="3622227"/>
            <a:ext cx="2432715" cy="307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3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29" y="1274590"/>
            <a:ext cx="3681411" cy="46824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6107" y="144958"/>
            <a:ext cx="10596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«Рождественские звёздочки»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770" y="3432844"/>
            <a:ext cx="4648200" cy="30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95" y="1167014"/>
            <a:ext cx="4412317" cy="45316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969994"/>
            <a:ext cx="5755343" cy="45316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49072" y="157844"/>
            <a:ext cx="7167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«МЫ ГАГАРИНЦЫ!»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9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029" y="1773651"/>
            <a:ext cx="4328832" cy="4262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36894" y="121023"/>
            <a:ext cx="451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«Кормушки»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827" y="3355604"/>
            <a:ext cx="3064809" cy="32119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3" y="952020"/>
            <a:ext cx="4302243" cy="3079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6" y="398014"/>
            <a:ext cx="2270456" cy="23048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2" y="4291155"/>
            <a:ext cx="2270456" cy="230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2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594" y="1371600"/>
            <a:ext cx="7794812" cy="4840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9682" y="189620"/>
            <a:ext cx="7221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«Я рисую ПДД»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397" y="2423031"/>
            <a:ext cx="4583205" cy="25171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64" y="838679"/>
            <a:ext cx="2987488" cy="31687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51" y="4231266"/>
            <a:ext cx="2199714" cy="2434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60" y="3497118"/>
            <a:ext cx="2987488" cy="316870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flipH="1">
            <a:off x="2070853" y="77006"/>
            <a:ext cx="8789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«Покормите птиц зимой»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603" y="838679"/>
            <a:ext cx="2205027" cy="243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104</Words>
  <Application>Microsoft Office PowerPoint</Application>
  <PresentationFormat>Широкоэкранный</PresentationFormat>
  <Paragraphs>20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Times New Roman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Валерий Алексеев</cp:lastModifiedBy>
  <cp:revision>32</cp:revision>
  <dcterms:created xsi:type="dcterms:W3CDTF">2024-03-22T10:46:38Z</dcterms:created>
  <dcterms:modified xsi:type="dcterms:W3CDTF">2024-03-24T10:28:20Z</dcterms:modified>
</cp:coreProperties>
</file>